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4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3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8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5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35FA-6ED6-49FE-BD63-1A701AC5AB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73C6-E73B-4135-BE2D-385D3C2A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rtezzaconsulting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ke@FortezzaConsulting.com?subject=Request%20more%20info%20on%20the%2050%25%20improvement%20guarantee%20using%20LeanK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rtezzaconsulting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49044" y="292511"/>
            <a:ext cx="8458200" cy="635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As a PMDOS® attendee, you have access to 5 *FREE* licenses to                   task-management software for you and your team, for a whole year…sweet!</a:t>
            </a:r>
            <a:b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E1DFD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Now, want to see how to use                  to improve your team’s productivity by 50% or more, </a:t>
            </a:r>
            <a:r>
              <a:rPr lang="en-US" altLang="en-US" sz="3200" u="sng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guaranteed</a:t>
            </a:r>
            <a: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</a:br>
            <a:endParaRPr lang="en-US" altLang="en-US" sz="1600" dirty="0">
              <a:solidFill>
                <a:srgbClr val="E1DFD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altLang="en-US" sz="3200" dirty="0" err="1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Fortezza</a:t>
            </a:r>
            <a:r>
              <a:rPr lang="en-US" altLang="en-US" sz="3200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 Consulting—the first Founding Sponsor of PMDOS(!)—can show you how!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E1DFD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US" altLang="en-US" sz="3200" i="1" dirty="0">
                <a:solidFill>
                  <a:srgbClr val="E1DFDE"/>
                </a:solidFill>
                <a:latin typeface="Arial" pitchFamily="34" charset="0"/>
                <a:cs typeface="Arial" pitchFamily="34" charset="0"/>
              </a:rPr>
              <a:t>(drum roll to the next slide, please </a:t>
            </a:r>
            <a:r>
              <a:rPr lang="en-US" altLang="en-US" sz="3200" i="1" dirty="0">
                <a:solidFill>
                  <a:srgbClr val="E1DFDE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)</a:t>
            </a:r>
            <a:endParaRPr lang="en-US" altLang="en-US" sz="1100" i="1" dirty="0">
              <a:solidFill>
                <a:srgbClr val="E1DFD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rot="5177718">
            <a:off x="6846115" y="2931338"/>
            <a:ext cx="127236" cy="1525676"/>
          </a:xfrm>
          <a:prstGeom prst="moon">
            <a:avLst>
              <a:gd name="adj" fmla="val 50000"/>
            </a:avLst>
          </a:prstGeom>
          <a:solidFill>
            <a:srgbClr val="838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LeanK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91496"/>
            <a:ext cx="1752600" cy="5608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2" descr="LeanKi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252" y="2590800"/>
            <a:ext cx="1752600" cy="56083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28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1" b="21075"/>
          <a:stretch/>
        </p:blipFill>
        <p:spPr>
          <a:xfrm>
            <a:off x="3086100" y="140828"/>
            <a:ext cx="3048000" cy="13948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535698"/>
            <a:ext cx="8610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You’ll get:</a:t>
            </a:r>
          </a:p>
          <a:p>
            <a:pPr marR="0" lvl="1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 training on flow-maximizing concepts</a:t>
            </a:r>
          </a:p>
          <a:p>
            <a:pPr marR="0" lvl="1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Task-board setup and usage training</a:t>
            </a:r>
          </a:p>
          <a:p>
            <a:pPr marR="0" lvl="1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Coaching on effective usage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Guarantee of a 50% improvement in productivity within 1 month, or we’ll keep at it at no additional cost until 50% is achieved!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any team, at any current performance level, whether Agile or Traditional, project or operations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5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for less than $10K—half upfront, and the other half only after your 50% improvement is attained. 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contact Mike Hannan at 301.520.0899 or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Mike@FortezzaConsulting.com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details.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rot="5177718">
            <a:off x="1861761" y="4840034"/>
            <a:ext cx="153663" cy="1737286"/>
          </a:xfrm>
          <a:prstGeom prst="moon">
            <a:avLst>
              <a:gd name="adj" fmla="val 50000"/>
            </a:avLst>
          </a:prstGeom>
          <a:solidFill>
            <a:srgbClr val="838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1" b="21075"/>
          <a:stretch/>
        </p:blipFill>
        <p:spPr>
          <a:xfrm>
            <a:off x="3086100" y="140828"/>
            <a:ext cx="3048000" cy="13948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719858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a few customer testimonials on this approach—all are willing to serve as enthusiastic references:</a:t>
            </a: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“Within a month, </a:t>
            </a:r>
            <a:r>
              <a:rPr lang="en-US" sz="2400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Fortezza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helped us double productivity across the entire team, and we have lots more ideas for how we might double it again!”</a:t>
            </a: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“Some of my senior top performers are getting a week’s worth of work done in less than a day…incredible!”</a:t>
            </a: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“What you have done to help change things around here is amazing….Thanks for your great work.”</a:t>
            </a:r>
          </a:p>
        </p:txBody>
      </p:sp>
    </p:spTree>
    <p:extLst>
      <p:ext uri="{BB962C8B-B14F-4D97-AF65-F5344CB8AC3E}">
        <p14:creationId xmlns:p14="http://schemas.microsoft.com/office/powerpoint/2010/main" val="285916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Hannan</cp:lastModifiedBy>
  <cp:revision>29</cp:revision>
  <dcterms:created xsi:type="dcterms:W3CDTF">2015-01-11T18:38:59Z</dcterms:created>
  <dcterms:modified xsi:type="dcterms:W3CDTF">2017-01-13T21:18:02Z</dcterms:modified>
</cp:coreProperties>
</file>